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2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1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9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80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3959-665D-4C31-91E4-0F5AE85104F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6EC-FF52-4AFD-AD75-57A0FB29A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9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3959-665D-4C31-91E4-0F5AE85104F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6EC-FF52-4AFD-AD75-57A0FB29A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93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3959-665D-4C31-91E4-0F5AE85104F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6EC-FF52-4AFD-AD75-57A0FB29A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7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3959-665D-4C31-91E4-0F5AE85104F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6EC-FF52-4AFD-AD75-57A0FB29A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31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3959-665D-4C31-91E4-0F5AE85104F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6EC-FF52-4AFD-AD75-57A0FB29A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37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3959-665D-4C31-91E4-0F5AE85104F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6EC-FF52-4AFD-AD75-57A0FB29A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73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3959-665D-4C31-91E4-0F5AE85104F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6EC-FF52-4AFD-AD75-57A0FB29A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92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3959-665D-4C31-91E4-0F5AE85104F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6EC-FF52-4AFD-AD75-57A0FB29A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5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36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3959-665D-4C31-91E4-0F5AE85104F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6EC-FF52-4AFD-AD75-57A0FB29A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31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3959-665D-4C31-91E4-0F5AE85104F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6EC-FF52-4AFD-AD75-57A0FB29A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87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3959-665D-4C31-91E4-0F5AE85104F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6EC-FF52-4AFD-AD75-57A0FB29A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1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4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0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9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5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4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0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3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F6AE-D4A6-4B82-9606-63E3587BC59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4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13959-665D-4C31-91E4-0F5AE85104F3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206EC-FF52-4AFD-AD75-57A0FB29A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35575" y="1013786"/>
            <a:ext cx="70728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Section 3.1  </a:t>
            </a:r>
            <a:b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Derivatives of Polynomial and Exponential Functions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587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9CC205-8DC6-477C-9FF9-A25552700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696" y="692252"/>
            <a:ext cx="6915150" cy="4000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56A017-115A-4939-AFAA-E2E725068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696" y="1258836"/>
            <a:ext cx="6838950" cy="13906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E8DCD97-0DF6-4FA5-BB4C-B22A2DA669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696" y="2979941"/>
            <a:ext cx="681037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577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570E64-828B-4A82-BB1E-57031B5E3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250" y="677043"/>
            <a:ext cx="6877050" cy="22002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046EA1-AB54-4EB6-A07F-F3D705E5D3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862" y="3238193"/>
            <a:ext cx="2962275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36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F5A33F-17E2-4206-881D-FC95ACBC4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538" y="664907"/>
            <a:ext cx="6838950" cy="35814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FCDE699-4D6C-4343-8F11-57D1A0842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663" y="4246307"/>
            <a:ext cx="25527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71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E79A1B-99C9-4201-9185-1CF4559AB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677965"/>
            <a:ext cx="6858000" cy="22574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5433309-ADAE-4561-A297-B374BB76D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7424" y="3429000"/>
            <a:ext cx="19907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4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075B43-3BB4-4AA4-A634-58D3A516F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948" y="600535"/>
            <a:ext cx="7667625" cy="11144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AE4283-7F2A-490E-80B1-316F4EDE35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2" y="2019300"/>
            <a:ext cx="7019925" cy="1409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AABC4F-749E-4EEF-9C5E-5E2CC0A02C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9072" y="3733340"/>
            <a:ext cx="261937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9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9C5E03-B9E3-4391-ACE1-C3C75BC7D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055" y="568736"/>
            <a:ext cx="6838950" cy="1885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4B51FD-5C06-41C5-AFC3-5FA5310AD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5670" y="1865671"/>
            <a:ext cx="2581275" cy="2743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06020D-E1C4-47D8-B6B7-3804D2CD60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218" y="5181906"/>
            <a:ext cx="46767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31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B24CAA-96E0-4F9C-8D78-A4C8A83B9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11" y="903491"/>
            <a:ext cx="6924675" cy="13049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AC84982-FAA6-4A7D-844B-8334ED9787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962" y="2748576"/>
            <a:ext cx="68103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57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B438AAC-8E87-417F-96BE-51BF4948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12" y="626038"/>
            <a:ext cx="6886575" cy="14763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C449EB7-F2C5-4C61-8658-A4F241D9F1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012" y="2673453"/>
            <a:ext cx="6772275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0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6CF415-85EA-4C49-90AD-FD71B8994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" y="649082"/>
            <a:ext cx="7019925" cy="29051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36FC925-951D-4E8D-B251-45554DAEFB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811" y="4006338"/>
            <a:ext cx="68103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274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773739-3118-49BD-B8AF-994A32A5D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287" y="649390"/>
            <a:ext cx="6829425" cy="14001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5547095-3A7E-4C1C-AB8F-96FF852EC4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950" y="2257271"/>
            <a:ext cx="2552700" cy="8096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0F5BDB4-C852-476B-A329-10DF37A9C0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712" y="3791105"/>
            <a:ext cx="685800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41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8E649E-2351-4C97-9D31-9FFE17044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508" y="606066"/>
            <a:ext cx="6867525" cy="23717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F0F840-4808-4A07-8EE4-E748C244A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508" y="3429000"/>
            <a:ext cx="68484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242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39AE59-B9BF-4D72-9DCB-BC27B89B4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228" y="527869"/>
            <a:ext cx="2619375" cy="2705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9B5196B-1889-4E95-8C30-4E7FC6C70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691706"/>
            <a:ext cx="685800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3575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12</cp:revision>
  <dcterms:created xsi:type="dcterms:W3CDTF">2019-07-09T18:06:33Z</dcterms:created>
  <dcterms:modified xsi:type="dcterms:W3CDTF">2019-09-29T03:16:54Z</dcterms:modified>
</cp:coreProperties>
</file>